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BCC-CF8C-4D8D-9CF4-7D83AA5BA24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CF21-F8A9-47ED-A30B-CCD0A7A12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BCC-CF8C-4D8D-9CF4-7D83AA5BA24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CF21-F8A9-47ED-A30B-CCD0A7A12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BCC-CF8C-4D8D-9CF4-7D83AA5BA24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CF21-F8A9-47ED-A30B-CCD0A7A12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BCC-CF8C-4D8D-9CF4-7D83AA5BA24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CF21-F8A9-47ED-A30B-CCD0A7A12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BCC-CF8C-4D8D-9CF4-7D83AA5BA24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CF21-F8A9-47ED-A30B-CCD0A7A12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BCC-CF8C-4D8D-9CF4-7D83AA5BA24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CF21-F8A9-47ED-A30B-CCD0A7A12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BCC-CF8C-4D8D-9CF4-7D83AA5BA24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CF21-F8A9-47ED-A30B-CCD0A7A12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BCC-CF8C-4D8D-9CF4-7D83AA5BA24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CF21-F8A9-47ED-A30B-CCD0A7A12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BCC-CF8C-4D8D-9CF4-7D83AA5BA24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CF21-F8A9-47ED-A30B-CCD0A7A12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BCC-CF8C-4D8D-9CF4-7D83AA5BA24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CF21-F8A9-47ED-A30B-CCD0A7A12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BCC-CF8C-4D8D-9CF4-7D83AA5BA24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CF21-F8A9-47ED-A30B-CCD0A7A12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3BCC-CF8C-4D8D-9CF4-7D83AA5BA24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CF21-F8A9-47ED-A30B-CCD0A7A12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896544"/>
          </a:xfrm>
        </p:spPr>
        <p:txBody>
          <a:bodyPr>
            <a:normAutofit/>
          </a:bodyPr>
          <a:lstStyle/>
          <a:p>
            <a:r>
              <a:rPr lang="ru-RU" dirty="0" smtClean="0"/>
              <a:t>Алгоритм действий при проведении Всероссийской олимпиады школьников</a:t>
            </a:r>
            <a:br>
              <a:rPr lang="ru-RU" dirty="0" smtClean="0"/>
            </a:br>
            <a:r>
              <a:rPr lang="ru-RU" dirty="0" smtClean="0"/>
              <a:t>в 2021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908720"/>
          </a:xfrm>
        </p:spPr>
        <p:txBody>
          <a:bodyPr/>
          <a:lstStyle/>
          <a:p>
            <a:r>
              <a:rPr lang="ru-RU" dirty="0" smtClean="0"/>
              <a:t>Уважаемые учащиеся и родители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dirty="0"/>
              <a:t>Школьный этап олимпиады </a:t>
            </a:r>
            <a:r>
              <a:rPr lang="ru-RU" dirty="0" smtClean="0"/>
              <a:t>проводится в режиме </a:t>
            </a:r>
            <a:r>
              <a:rPr lang="ru-RU" dirty="0" err="1" smtClean="0"/>
              <a:t>онлайн</a:t>
            </a:r>
            <a:r>
              <a:rPr lang="ru-RU" dirty="0" smtClean="0"/>
              <a:t> </a:t>
            </a:r>
            <a:r>
              <a:rPr lang="ru-RU" dirty="0"/>
              <a:t>на платформе </a:t>
            </a:r>
            <a:r>
              <a:rPr lang="ru-RU" i="1" u="sng" dirty="0" err="1"/>
              <a:t>vsosh.irro.ru</a:t>
            </a:r>
            <a:r>
              <a:rPr lang="ru-RU" dirty="0"/>
              <a:t> по предметам: география, иностранный язык (</a:t>
            </a:r>
            <a:r>
              <a:rPr lang="ru-RU" dirty="0" smtClean="0"/>
              <a:t>английский), </a:t>
            </a:r>
            <a:r>
              <a:rPr lang="ru-RU" dirty="0" smtClean="0"/>
              <a:t>история</a:t>
            </a:r>
            <a:r>
              <a:rPr lang="ru-RU" dirty="0"/>
              <a:t>, литература, обществознание, основы безопасности жизнедеятельности, право, русский язык, технология, физическая культура, экология, </a:t>
            </a:r>
            <a:r>
              <a:rPr lang="ru-RU" dirty="0" smtClean="0"/>
              <a:t>экономика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учащиеся и родители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Для того чтобы определиться для дальнейшего участия в школьном этапе олимпиады  по предметам (</a:t>
            </a:r>
            <a:r>
              <a:rPr lang="ru-RU" b="1" u="sng" dirty="0" smtClean="0"/>
              <a:t>количество предметов не ограничено</a:t>
            </a:r>
            <a:r>
              <a:rPr lang="ru-RU" dirty="0" smtClean="0"/>
              <a:t>) любой </a:t>
            </a:r>
            <a:r>
              <a:rPr lang="ru-RU" dirty="0" smtClean="0"/>
              <a:t>ученик, желающий испытать свои силы, может пройти </a:t>
            </a:r>
            <a:r>
              <a:rPr lang="ru-RU" b="1" dirty="0" smtClean="0"/>
              <a:t>ДЕМО-ТЕСТ</a:t>
            </a:r>
            <a:r>
              <a:rPr lang="ru-RU" dirty="0" smtClean="0"/>
              <a:t> выполнив </a:t>
            </a:r>
            <a:r>
              <a:rPr lang="ru-RU" dirty="0" smtClean="0"/>
              <a:t>несколько простых </a:t>
            </a:r>
            <a:r>
              <a:rPr lang="ru-RU" b="1" dirty="0" smtClean="0"/>
              <a:t>шагов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1 шаг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32" y="548680"/>
            <a:ext cx="8712968" cy="59766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Найти в поисковой строке </a:t>
            </a:r>
            <a:r>
              <a:rPr lang="ru-RU" i="1" u="sng" dirty="0" err="1" smtClean="0"/>
              <a:t>vsosh.irro.ru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13894" b="32849"/>
          <a:stretch>
            <a:fillRect/>
          </a:stretch>
        </p:blipFill>
        <p:spPr bwMode="auto">
          <a:xfrm>
            <a:off x="395536" y="1556792"/>
            <a:ext cx="8028384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/>
          <p:cNvSpPr/>
          <p:nvPr/>
        </p:nvSpPr>
        <p:spPr>
          <a:xfrm rot="19480353">
            <a:off x="1893499" y="1944983"/>
            <a:ext cx="324036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2 шаг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433467"/>
          </a:xfrm>
        </p:spPr>
        <p:txBody>
          <a:bodyPr/>
          <a:lstStyle/>
          <a:p>
            <a:r>
              <a:rPr lang="ru-RU" dirty="0" smtClean="0"/>
              <a:t>Введите </a:t>
            </a:r>
            <a:r>
              <a:rPr lang="ru-RU" dirty="0" smtClean="0"/>
              <a:t>свой </a:t>
            </a:r>
            <a:r>
              <a:rPr lang="ru-RU" b="1" i="1" u="sng" dirty="0" smtClean="0"/>
              <a:t>логин и пароль</a:t>
            </a:r>
            <a:r>
              <a:rPr lang="ru-RU" i="1" dirty="0" smtClean="0"/>
              <a:t> и </a:t>
            </a:r>
            <a:r>
              <a:rPr lang="ru-RU" i="1" dirty="0" smtClean="0"/>
              <a:t>войдите </a:t>
            </a:r>
            <a:r>
              <a:rPr lang="ru-RU" i="1" dirty="0" smtClean="0"/>
              <a:t>в систему</a:t>
            </a:r>
            <a:r>
              <a:rPr lang="ru-RU" dirty="0" smtClean="0"/>
              <a:t> </a:t>
            </a:r>
            <a:endParaRPr lang="ru-RU" b="1" i="1" u="sng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100392" cy="46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971600" y="4149080"/>
            <a:ext cx="19865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6012160" y="4725144"/>
            <a:ext cx="194421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шаг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dirty="0" smtClean="0"/>
              <a:t>Ознакомиться с инструкцией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1369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683568" y="3861048"/>
            <a:ext cx="21305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/>
              <a:t>4 шаг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Пройдите </a:t>
            </a:r>
            <a:r>
              <a:rPr lang="ru-RU" dirty="0" err="1" smtClean="0"/>
              <a:t>демо-тест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542212" cy="476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0800000">
            <a:off x="6444208" y="3933056"/>
            <a:ext cx="20882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5 шаг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8488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124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Алгоритм действий при проведении Всероссийской олимпиады школьников в 2021 году</vt:lpstr>
      <vt:lpstr>Уважаемые учащиеся и родители</vt:lpstr>
      <vt:lpstr>Уважаемые учащиеся и родители</vt:lpstr>
      <vt:lpstr>1 шаг</vt:lpstr>
      <vt:lpstr>2 шаг</vt:lpstr>
      <vt:lpstr>3 шаг</vt:lpstr>
      <vt:lpstr>4 шаг </vt:lpstr>
      <vt:lpstr>5 шаг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действий при проведении Всероссийской олимпиады школьников в 2021 году</dc:title>
  <dc:creator>User</dc:creator>
  <cp:lastModifiedBy>User</cp:lastModifiedBy>
  <cp:revision>5</cp:revision>
  <dcterms:created xsi:type="dcterms:W3CDTF">2021-09-09T08:52:45Z</dcterms:created>
  <dcterms:modified xsi:type="dcterms:W3CDTF">2021-09-09T10:07:28Z</dcterms:modified>
</cp:coreProperties>
</file>